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1" r:id="rId1"/>
  </p:sldMasterIdLst>
  <p:notesMasterIdLst>
    <p:notesMasterId r:id="rId12"/>
  </p:notesMasterIdLst>
  <p:sldIdLst>
    <p:sldId id="257" r:id="rId2"/>
    <p:sldId id="264" r:id="rId3"/>
    <p:sldId id="266" r:id="rId4"/>
    <p:sldId id="258" r:id="rId5"/>
    <p:sldId id="259" r:id="rId6"/>
    <p:sldId id="260" r:id="rId7"/>
    <p:sldId id="261" r:id="rId8"/>
    <p:sldId id="262" r:id="rId9"/>
    <p:sldId id="265" r:id="rId10"/>
    <p:sldId id="263" r:id="rId11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62"/>
    <p:restoredTop sz="94652"/>
  </p:normalViewPr>
  <p:slideViewPr>
    <p:cSldViewPr snapToGrid="0">
      <p:cViewPr varScale="1">
        <p:scale>
          <a:sx n="215" d="100"/>
          <a:sy n="215" d="100"/>
        </p:scale>
        <p:origin x="192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529586-790A-7146-9B97-72FB158433FB}" type="doc">
      <dgm:prSet loTypeId="urn:microsoft.com/office/officeart/2005/8/layout/matrix2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986BC46-91C9-EB4E-A4A7-FA6A91994C50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A single type of library or organization</a:t>
          </a:r>
        </a:p>
      </dgm:t>
    </dgm:pt>
    <dgm:pt modelId="{EF0EFFD2-B2CB-FC44-AB12-A63B16BF4EA2}" type="parTrans" cxnId="{F95909CC-4AAE-F14D-AFEF-238A4AE31CB4}">
      <dgm:prSet/>
      <dgm:spPr/>
      <dgm:t>
        <a:bodyPr/>
        <a:lstStyle/>
        <a:p>
          <a:endParaRPr lang="en-US"/>
        </a:p>
      </dgm:t>
    </dgm:pt>
    <dgm:pt modelId="{1D131BDE-48E0-5847-95A5-248A0E67B86B}" type="sibTrans" cxnId="{F95909CC-4AAE-F14D-AFEF-238A4AE31CB4}">
      <dgm:prSet/>
      <dgm:spPr/>
      <dgm:t>
        <a:bodyPr/>
        <a:lstStyle/>
        <a:p>
          <a:endParaRPr lang="en-US"/>
        </a:p>
      </dgm:t>
    </dgm:pt>
    <dgm:pt modelId="{74A035C2-7544-4E46-99EE-05A931213BF5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Multiple types of libraries or organizations</a:t>
          </a:r>
        </a:p>
      </dgm:t>
    </dgm:pt>
    <dgm:pt modelId="{7A8394D9-5C92-2C4D-BF14-4F922FD03118}" type="parTrans" cxnId="{845A0636-423D-A442-B8CC-24BE9F01CF79}">
      <dgm:prSet/>
      <dgm:spPr/>
      <dgm:t>
        <a:bodyPr/>
        <a:lstStyle/>
        <a:p>
          <a:endParaRPr lang="en-US"/>
        </a:p>
      </dgm:t>
    </dgm:pt>
    <dgm:pt modelId="{C6067E47-0C04-A44E-AB94-1B5FAE73CD86}" type="sibTrans" cxnId="{845A0636-423D-A442-B8CC-24BE9F01CF79}">
      <dgm:prSet/>
      <dgm:spPr/>
      <dgm:t>
        <a:bodyPr/>
        <a:lstStyle/>
        <a:p>
          <a:endParaRPr lang="en-US"/>
        </a:p>
      </dgm:t>
    </dgm:pt>
    <dgm:pt modelId="{D5860B12-B775-0D43-A4B2-7AB7CECC717B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A single purpose</a:t>
          </a:r>
        </a:p>
      </dgm:t>
    </dgm:pt>
    <dgm:pt modelId="{3BA5BCBF-E138-9647-99E8-257FC91DC6DD}" type="parTrans" cxnId="{2E71E44B-AA22-E842-B371-3E88840EA853}">
      <dgm:prSet/>
      <dgm:spPr/>
      <dgm:t>
        <a:bodyPr/>
        <a:lstStyle/>
        <a:p>
          <a:endParaRPr lang="en-US"/>
        </a:p>
      </dgm:t>
    </dgm:pt>
    <dgm:pt modelId="{F3967F52-5F58-4044-938C-64EB81E06396}" type="sibTrans" cxnId="{2E71E44B-AA22-E842-B371-3E88840EA853}">
      <dgm:prSet/>
      <dgm:spPr/>
      <dgm:t>
        <a:bodyPr/>
        <a:lstStyle/>
        <a:p>
          <a:endParaRPr lang="en-US"/>
        </a:p>
      </dgm:t>
    </dgm:pt>
    <dgm:pt modelId="{0D2B9126-451C-3E4F-8084-DB5644EAB6C9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Multiple activities on behalf of membership</a:t>
          </a:r>
        </a:p>
      </dgm:t>
    </dgm:pt>
    <dgm:pt modelId="{3AEDF3B6-38C3-9045-875D-1659C05544B9}" type="parTrans" cxnId="{0BF67E26-C6F7-6E41-BB33-07DBE60385C8}">
      <dgm:prSet/>
      <dgm:spPr/>
      <dgm:t>
        <a:bodyPr/>
        <a:lstStyle/>
        <a:p>
          <a:endParaRPr lang="en-US"/>
        </a:p>
      </dgm:t>
    </dgm:pt>
    <dgm:pt modelId="{CCC5283F-4F7A-294D-8B35-2EDB8E3571C7}" type="sibTrans" cxnId="{0BF67E26-C6F7-6E41-BB33-07DBE60385C8}">
      <dgm:prSet/>
      <dgm:spPr/>
      <dgm:t>
        <a:bodyPr/>
        <a:lstStyle/>
        <a:p>
          <a:endParaRPr lang="en-US"/>
        </a:p>
      </dgm:t>
    </dgm:pt>
    <dgm:pt modelId="{E104FCA7-DDB2-F04F-BCF3-DC180ACCCE4A}" type="pres">
      <dgm:prSet presAssocID="{3A529586-790A-7146-9B97-72FB158433FB}" presName="matrix" presStyleCnt="0">
        <dgm:presLayoutVars>
          <dgm:chMax val="1"/>
          <dgm:dir/>
          <dgm:resizeHandles val="exact"/>
        </dgm:presLayoutVars>
      </dgm:prSet>
      <dgm:spPr/>
    </dgm:pt>
    <dgm:pt modelId="{5D85EE06-D325-A442-8E55-D5CCB92E6957}" type="pres">
      <dgm:prSet presAssocID="{3A529586-790A-7146-9B97-72FB158433FB}" presName="axisShape" presStyleLbl="bgShp" presStyleIdx="0" presStyleCnt="1"/>
      <dgm:spPr/>
    </dgm:pt>
    <dgm:pt modelId="{17FE8989-E8DD-A145-928E-FCC38BEFFB30}" type="pres">
      <dgm:prSet presAssocID="{3A529586-790A-7146-9B97-72FB158433FB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0A4FB53-B4F2-D94D-91E4-EB9257197705}" type="pres">
      <dgm:prSet presAssocID="{3A529586-790A-7146-9B97-72FB158433FB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022009D-17D8-3F4E-A60C-097A1FCE2FB8}" type="pres">
      <dgm:prSet presAssocID="{3A529586-790A-7146-9B97-72FB158433FB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6C2350A5-7699-044E-BF95-CDEA33FD5947}" type="pres">
      <dgm:prSet presAssocID="{3A529586-790A-7146-9B97-72FB158433FB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BF67E26-C6F7-6E41-BB33-07DBE60385C8}" srcId="{3A529586-790A-7146-9B97-72FB158433FB}" destId="{0D2B9126-451C-3E4F-8084-DB5644EAB6C9}" srcOrd="3" destOrd="0" parTransId="{3AEDF3B6-38C3-9045-875D-1659C05544B9}" sibTransId="{CCC5283F-4F7A-294D-8B35-2EDB8E3571C7}"/>
    <dgm:cxn modelId="{845A0636-423D-A442-B8CC-24BE9F01CF79}" srcId="{3A529586-790A-7146-9B97-72FB158433FB}" destId="{74A035C2-7544-4E46-99EE-05A931213BF5}" srcOrd="1" destOrd="0" parTransId="{7A8394D9-5C92-2C4D-BF14-4F922FD03118}" sibTransId="{C6067E47-0C04-A44E-AB94-1B5FAE73CD86}"/>
    <dgm:cxn modelId="{2E71E44B-AA22-E842-B371-3E88840EA853}" srcId="{3A529586-790A-7146-9B97-72FB158433FB}" destId="{D5860B12-B775-0D43-A4B2-7AB7CECC717B}" srcOrd="2" destOrd="0" parTransId="{3BA5BCBF-E138-9647-99E8-257FC91DC6DD}" sibTransId="{F3967F52-5F58-4044-938C-64EB81E06396}"/>
    <dgm:cxn modelId="{F665F054-5765-4044-8863-86932FD9B880}" type="presOf" srcId="{3A529586-790A-7146-9B97-72FB158433FB}" destId="{E104FCA7-DDB2-F04F-BCF3-DC180ACCCE4A}" srcOrd="0" destOrd="0" presId="urn:microsoft.com/office/officeart/2005/8/layout/matrix2"/>
    <dgm:cxn modelId="{BC647976-55BD-7744-83E4-43EF90A6A979}" type="presOf" srcId="{D5860B12-B775-0D43-A4B2-7AB7CECC717B}" destId="{B022009D-17D8-3F4E-A60C-097A1FCE2FB8}" srcOrd="0" destOrd="0" presId="urn:microsoft.com/office/officeart/2005/8/layout/matrix2"/>
    <dgm:cxn modelId="{FD4BDD93-CF5D-274A-9A37-0F9E713CBAE7}" type="presOf" srcId="{74A035C2-7544-4E46-99EE-05A931213BF5}" destId="{20A4FB53-B4F2-D94D-91E4-EB9257197705}" srcOrd="0" destOrd="0" presId="urn:microsoft.com/office/officeart/2005/8/layout/matrix2"/>
    <dgm:cxn modelId="{6A3FDCA9-DC33-B247-A559-3B791E6F6CD4}" type="presOf" srcId="{0D2B9126-451C-3E4F-8084-DB5644EAB6C9}" destId="{6C2350A5-7699-044E-BF95-CDEA33FD5947}" srcOrd="0" destOrd="0" presId="urn:microsoft.com/office/officeart/2005/8/layout/matrix2"/>
    <dgm:cxn modelId="{F95909CC-4AAE-F14D-AFEF-238A4AE31CB4}" srcId="{3A529586-790A-7146-9B97-72FB158433FB}" destId="{8986BC46-91C9-EB4E-A4A7-FA6A91994C50}" srcOrd="0" destOrd="0" parTransId="{EF0EFFD2-B2CB-FC44-AB12-A63B16BF4EA2}" sibTransId="{1D131BDE-48E0-5847-95A5-248A0E67B86B}"/>
    <dgm:cxn modelId="{70FE11F2-3E61-744D-9FB4-F26E2900D847}" type="presOf" srcId="{8986BC46-91C9-EB4E-A4A7-FA6A91994C50}" destId="{17FE8989-E8DD-A145-928E-FCC38BEFFB30}" srcOrd="0" destOrd="0" presId="urn:microsoft.com/office/officeart/2005/8/layout/matrix2"/>
    <dgm:cxn modelId="{2F20017A-505E-6640-A407-0FC0C2B132F9}" type="presParOf" srcId="{E104FCA7-DDB2-F04F-BCF3-DC180ACCCE4A}" destId="{5D85EE06-D325-A442-8E55-D5CCB92E6957}" srcOrd="0" destOrd="0" presId="urn:microsoft.com/office/officeart/2005/8/layout/matrix2"/>
    <dgm:cxn modelId="{2923550D-24C9-574A-9DD9-8F2C8C5A1792}" type="presParOf" srcId="{E104FCA7-DDB2-F04F-BCF3-DC180ACCCE4A}" destId="{17FE8989-E8DD-A145-928E-FCC38BEFFB30}" srcOrd="1" destOrd="0" presId="urn:microsoft.com/office/officeart/2005/8/layout/matrix2"/>
    <dgm:cxn modelId="{6AA90909-7F4A-084D-8D97-8213A9E69735}" type="presParOf" srcId="{E104FCA7-DDB2-F04F-BCF3-DC180ACCCE4A}" destId="{20A4FB53-B4F2-D94D-91E4-EB9257197705}" srcOrd="2" destOrd="0" presId="urn:microsoft.com/office/officeart/2005/8/layout/matrix2"/>
    <dgm:cxn modelId="{67C8997E-BC75-0247-9233-2E0DB21EE6AD}" type="presParOf" srcId="{E104FCA7-DDB2-F04F-BCF3-DC180ACCCE4A}" destId="{B022009D-17D8-3F4E-A60C-097A1FCE2FB8}" srcOrd="3" destOrd="0" presId="urn:microsoft.com/office/officeart/2005/8/layout/matrix2"/>
    <dgm:cxn modelId="{B7D824A5-6F07-8B4E-A756-1C8D21334B80}" type="presParOf" srcId="{E104FCA7-DDB2-F04F-BCF3-DC180ACCCE4A}" destId="{6C2350A5-7699-044E-BF95-CDEA33FD5947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D57885-2A27-9348-9D26-805D3A270533}" type="doc">
      <dgm:prSet loTypeId="urn:microsoft.com/office/officeart/2005/8/layout/list1" loCatId="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B7A6018-4244-5E4C-8CA5-0F403511A7D4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Regional</a:t>
          </a:r>
        </a:p>
      </dgm:t>
    </dgm:pt>
    <dgm:pt modelId="{3C69B587-F8DB-5342-BE34-A838E25E6797}" type="parTrans" cxnId="{A5E530F1-85C7-3449-96E8-FA9D89E5F525}">
      <dgm:prSet/>
      <dgm:spPr/>
      <dgm:t>
        <a:bodyPr/>
        <a:lstStyle/>
        <a:p>
          <a:endParaRPr lang="en-US"/>
        </a:p>
      </dgm:t>
    </dgm:pt>
    <dgm:pt modelId="{57763695-1D45-1E48-B788-E5443038F43C}" type="sibTrans" cxnId="{A5E530F1-85C7-3449-96E8-FA9D89E5F525}">
      <dgm:prSet/>
      <dgm:spPr/>
      <dgm:t>
        <a:bodyPr/>
        <a:lstStyle/>
        <a:p>
          <a:endParaRPr lang="en-US"/>
        </a:p>
      </dgm:t>
    </dgm:pt>
    <dgm:pt modelId="{A32EBEF6-AC9A-6345-BEDE-92967653F03B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National</a:t>
          </a:r>
        </a:p>
      </dgm:t>
    </dgm:pt>
    <dgm:pt modelId="{3AE2280E-A997-BD4D-8C1E-420E5DD50433}" type="parTrans" cxnId="{80477359-138F-D64A-8D17-2D76763EB11A}">
      <dgm:prSet/>
      <dgm:spPr/>
      <dgm:t>
        <a:bodyPr/>
        <a:lstStyle/>
        <a:p>
          <a:endParaRPr lang="en-US"/>
        </a:p>
      </dgm:t>
    </dgm:pt>
    <dgm:pt modelId="{8B683575-7A8B-6A46-9951-1D838FFB857E}" type="sibTrans" cxnId="{80477359-138F-D64A-8D17-2D76763EB11A}">
      <dgm:prSet/>
      <dgm:spPr/>
      <dgm:t>
        <a:bodyPr/>
        <a:lstStyle/>
        <a:p>
          <a:endParaRPr lang="en-US"/>
        </a:p>
      </dgm:t>
    </dgm:pt>
    <dgm:pt modelId="{FCE2CFA3-3CCD-CF49-A20B-A26D69D9D887}">
      <dgm:prSet phldrT="[Text]"/>
      <dgm:spPr/>
      <dgm:t>
        <a:bodyPr/>
        <a:lstStyle/>
        <a:p>
          <a:r>
            <a:rPr lang="en-US" dirty="0">
              <a:solidFill>
                <a:schemeClr val="tx1"/>
              </a:solidFill>
              <a:latin typeface="Montserrat" pitchFamily="2" charset="77"/>
            </a:rPr>
            <a:t>International</a:t>
          </a:r>
        </a:p>
      </dgm:t>
    </dgm:pt>
    <dgm:pt modelId="{620146A6-3C79-FA4A-8B5C-5A5A5E854F8F}" type="parTrans" cxnId="{EA463E40-AEE1-D047-83C7-86ADC6D4DC86}">
      <dgm:prSet/>
      <dgm:spPr/>
      <dgm:t>
        <a:bodyPr/>
        <a:lstStyle/>
        <a:p>
          <a:endParaRPr lang="en-US"/>
        </a:p>
      </dgm:t>
    </dgm:pt>
    <dgm:pt modelId="{EFD7C6F9-FC01-9547-9B76-59C0A86EC01C}" type="sibTrans" cxnId="{EA463E40-AEE1-D047-83C7-86ADC6D4DC86}">
      <dgm:prSet/>
      <dgm:spPr/>
      <dgm:t>
        <a:bodyPr/>
        <a:lstStyle/>
        <a:p>
          <a:endParaRPr lang="en-US"/>
        </a:p>
      </dgm:t>
    </dgm:pt>
    <dgm:pt modelId="{E0CA6810-F611-AE48-97A3-16D0994FC513}" type="pres">
      <dgm:prSet presAssocID="{B8D57885-2A27-9348-9D26-805D3A270533}" presName="linear" presStyleCnt="0">
        <dgm:presLayoutVars>
          <dgm:dir/>
          <dgm:animLvl val="lvl"/>
          <dgm:resizeHandles val="exact"/>
        </dgm:presLayoutVars>
      </dgm:prSet>
      <dgm:spPr/>
    </dgm:pt>
    <dgm:pt modelId="{7E2B2E2F-C1F1-7242-A44F-3BB40098F56B}" type="pres">
      <dgm:prSet presAssocID="{4B7A6018-4244-5E4C-8CA5-0F403511A7D4}" presName="parentLin" presStyleCnt="0"/>
      <dgm:spPr/>
    </dgm:pt>
    <dgm:pt modelId="{3783E137-B91C-4A4D-B04B-7B7E4EBAE695}" type="pres">
      <dgm:prSet presAssocID="{4B7A6018-4244-5E4C-8CA5-0F403511A7D4}" presName="parentLeftMargin" presStyleLbl="node1" presStyleIdx="0" presStyleCnt="3"/>
      <dgm:spPr/>
    </dgm:pt>
    <dgm:pt modelId="{FBE15CFB-E981-6A4D-B838-8D72963EF3CB}" type="pres">
      <dgm:prSet presAssocID="{4B7A6018-4244-5E4C-8CA5-0F403511A7D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9B18998-D83E-224F-B62C-0BC7B5F75E41}" type="pres">
      <dgm:prSet presAssocID="{4B7A6018-4244-5E4C-8CA5-0F403511A7D4}" presName="negativeSpace" presStyleCnt="0"/>
      <dgm:spPr/>
    </dgm:pt>
    <dgm:pt modelId="{1A474572-C3BE-9E45-AE9E-058EFD4D6874}" type="pres">
      <dgm:prSet presAssocID="{4B7A6018-4244-5E4C-8CA5-0F403511A7D4}" presName="childText" presStyleLbl="conFgAcc1" presStyleIdx="0" presStyleCnt="3">
        <dgm:presLayoutVars>
          <dgm:bulletEnabled val="1"/>
        </dgm:presLayoutVars>
      </dgm:prSet>
      <dgm:spPr/>
    </dgm:pt>
    <dgm:pt modelId="{4E65C7D0-5C09-2642-BD91-FF457D5F4473}" type="pres">
      <dgm:prSet presAssocID="{57763695-1D45-1E48-B788-E5443038F43C}" presName="spaceBetweenRectangles" presStyleCnt="0"/>
      <dgm:spPr/>
    </dgm:pt>
    <dgm:pt modelId="{FD601549-1A5C-5A4E-8EDA-0E1AD8C43ADC}" type="pres">
      <dgm:prSet presAssocID="{A32EBEF6-AC9A-6345-BEDE-92967653F03B}" presName="parentLin" presStyleCnt="0"/>
      <dgm:spPr/>
    </dgm:pt>
    <dgm:pt modelId="{7BB85230-650F-D649-A0EC-ADDB4DE615F7}" type="pres">
      <dgm:prSet presAssocID="{A32EBEF6-AC9A-6345-BEDE-92967653F03B}" presName="parentLeftMargin" presStyleLbl="node1" presStyleIdx="0" presStyleCnt="3"/>
      <dgm:spPr/>
    </dgm:pt>
    <dgm:pt modelId="{64551602-D512-6245-97C9-310020253FA0}" type="pres">
      <dgm:prSet presAssocID="{A32EBEF6-AC9A-6345-BEDE-92967653F03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96832B5-C853-0C46-8A0C-5FC2766E2751}" type="pres">
      <dgm:prSet presAssocID="{A32EBEF6-AC9A-6345-BEDE-92967653F03B}" presName="negativeSpace" presStyleCnt="0"/>
      <dgm:spPr/>
    </dgm:pt>
    <dgm:pt modelId="{7C1F0E70-1F75-5D4A-B060-581AE3BACCDB}" type="pres">
      <dgm:prSet presAssocID="{A32EBEF6-AC9A-6345-BEDE-92967653F03B}" presName="childText" presStyleLbl="conFgAcc1" presStyleIdx="1" presStyleCnt="3">
        <dgm:presLayoutVars>
          <dgm:bulletEnabled val="1"/>
        </dgm:presLayoutVars>
      </dgm:prSet>
      <dgm:spPr/>
    </dgm:pt>
    <dgm:pt modelId="{09FF80D9-C3D0-494C-9DF6-E3C275E6AB96}" type="pres">
      <dgm:prSet presAssocID="{8B683575-7A8B-6A46-9951-1D838FFB857E}" presName="spaceBetweenRectangles" presStyleCnt="0"/>
      <dgm:spPr/>
    </dgm:pt>
    <dgm:pt modelId="{4278BDD4-8D66-C34C-96A8-1B2985ABC953}" type="pres">
      <dgm:prSet presAssocID="{FCE2CFA3-3CCD-CF49-A20B-A26D69D9D887}" presName="parentLin" presStyleCnt="0"/>
      <dgm:spPr/>
    </dgm:pt>
    <dgm:pt modelId="{7F512B41-DB8F-8C4A-BD16-8707DEAD7041}" type="pres">
      <dgm:prSet presAssocID="{FCE2CFA3-3CCD-CF49-A20B-A26D69D9D887}" presName="parentLeftMargin" presStyleLbl="node1" presStyleIdx="1" presStyleCnt="3"/>
      <dgm:spPr/>
    </dgm:pt>
    <dgm:pt modelId="{994AED84-2478-7940-A6F7-9968296A712B}" type="pres">
      <dgm:prSet presAssocID="{FCE2CFA3-3CCD-CF49-A20B-A26D69D9D88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A0FB2B2-82D4-9D45-B6FB-3B80F4FADEBF}" type="pres">
      <dgm:prSet presAssocID="{FCE2CFA3-3CCD-CF49-A20B-A26D69D9D887}" presName="negativeSpace" presStyleCnt="0"/>
      <dgm:spPr/>
    </dgm:pt>
    <dgm:pt modelId="{A05D6F35-F0A0-3343-915C-D57DF59F8BCF}" type="pres">
      <dgm:prSet presAssocID="{FCE2CFA3-3CCD-CF49-A20B-A26D69D9D88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1E70F38-925D-FE45-BCA2-677FFC8E18A1}" type="presOf" srcId="{FCE2CFA3-3CCD-CF49-A20B-A26D69D9D887}" destId="{7F512B41-DB8F-8C4A-BD16-8707DEAD7041}" srcOrd="0" destOrd="0" presId="urn:microsoft.com/office/officeart/2005/8/layout/list1"/>
    <dgm:cxn modelId="{EA463E40-AEE1-D047-83C7-86ADC6D4DC86}" srcId="{B8D57885-2A27-9348-9D26-805D3A270533}" destId="{FCE2CFA3-3CCD-CF49-A20B-A26D69D9D887}" srcOrd="2" destOrd="0" parTransId="{620146A6-3C79-FA4A-8B5C-5A5A5E854F8F}" sibTransId="{EFD7C6F9-FC01-9547-9B76-59C0A86EC01C}"/>
    <dgm:cxn modelId="{80477359-138F-D64A-8D17-2D76763EB11A}" srcId="{B8D57885-2A27-9348-9D26-805D3A270533}" destId="{A32EBEF6-AC9A-6345-BEDE-92967653F03B}" srcOrd="1" destOrd="0" parTransId="{3AE2280E-A997-BD4D-8C1E-420E5DD50433}" sibTransId="{8B683575-7A8B-6A46-9951-1D838FFB857E}"/>
    <dgm:cxn modelId="{4C317D74-3CC0-9E4C-AA0C-89A00BB0F5F6}" type="presOf" srcId="{FCE2CFA3-3CCD-CF49-A20B-A26D69D9D887}" destId="{994AED84-2478-7940-A6F7-9968296A712B}" srcOrd="1" destOrd="0" presId="urn:microsoft.com/office/officeart/2005/8/layout/list1"/>
    <dgm:cxn modelId="{54812B93-7DF1-BE4E-9851-9E234CAF3305}" type="presOf" srcId="{A32EBEF6-AC9A-6345-BEDE-92967653F03B}" destId="{64551602-D512-6245-97C9-310020253FA0}" srcOrd="1" destOrd="0" presId="urn:microsoft.com/office/officeart/2005/8/layout/list1"/>
    <dgm:cxn modelId="{9C62C7A2-447A-3948-A99E-9C99B705A9A6}" type="presOf" srcId="{4B7A6018-4244-5E4C-8CA5-0F403511A7D4}" destId="{FBE15CFB-E981-6A4D-B838-8D72963EF3CB}" srcOrd="1" destOrd="0" presId="urn:microsoft.com/office/officeart/2005/8/layout/list1"/>
    <dgm:cxn modelId="{FD6DD7AF-78D8-F749-9DC2-21AF2D39AA68}" type="presOf" srcId="{B8D57885-2A27-9348-9D26-805D3A270533}" destId="{E0CA6810-F611-AE48-97A3-16D0994FC513}" srcOrd="0" destOrd="0" presId="urn:microsoft.com/office/officeart/2005/8/layout/list1"/>
    <dgm:cxn modelId="{E90E48CC-713B-A442-AF9F-E8DD2DBD2771}" type="presOf" srcId="{A32EBEF6-AC9A-6345-BEDE-92967653F03B}" destId="{7BB85230-650F-D649-A0EC-ADDB4DE615F7}" srcOrd="0" destOrd="0" presId="urn:microsoft.com/office/officeart/2005/8/layout/list1"/>
    <dgm:cxn modelId="{719E43DB-5281-A147-8FCA-AA902DCC361C}" type="presOf" srcId="{4B7A6018-4244-5E4C-8CA5-0F403511A7D4}" destId="{3783E137-B91C-4A4D-B04B-7B7E4EBAE695}" srcOrd="0" destOrd="0" presId="urn:microsoft.com/office/officeart/2005/8/layout/list1"/>
    <dgm:cxn modelId="{A5E530F1-85C7-3449-96E8-FA9D89E5F525}" srcId="{B8D57885-2A27-9348-9D26-805D3A270533}" destId="{4B7A6018-4244-5E4C-8CA5-0F403511A7D4}" srcOrd="0" destOrd="0" parTransId="{3C69B587-F8DB-5342-BE34-A838E25E6797}" sibTransId="{57763695-1D45-1E48-B788-E5443038F43C}"/>
    <dgm:cxn modelId="{2B554262-EBE6-2749-AE38-9EF2A7F94781}" type="presParOf" srcId="{E0CA6810-F611-AE48-97A3-16D0994FC513}" destId="{7E2B2E2F-C1F1-7242-A44F-3BB40098F56B}" srcOrd="0" destOrd="0" presId="urn:microsoft.com/office/officeart/2005/8/layout/list1"/>
    <dgm:cxn modelId="{B6BF76B2-54AA-A84C-9D76-7CC74065D6D9}" type="presParOf" srcId="{7E2B2E2F-C1F1-7242-A44F-3BB40098F56B}" destId="{3783E137-B91C-4A4D-B04B-7B7E4EBAE695}" srcOrd="0" destOrd="0" presId="urn:microsoft.com/office/officeart/2005/8/layout/list1"/>
    <dgm:cxn modelId="{E1BB930C-CFCA-FA4C-9837-C4A6220E085A}" type="presParOf" srcId="{7E2B2E2F-C1F1-7242-A44F-3BB40098F56B}" destId="{FBE15CFB-E981-6A4D-B838-8D72963EF3CB}" srcOrd="1" destOrd="0" presId="urn:microsoft.com/office/officeart/2005/8/layout/list1"/>
    <dgm:cxn modelId="{4CCF931D-F203-BF47-B9DA-7F5368A66E56}" type="presParOf" srcId="{E0CA6810-F611-AE48-97A3-16D0994FC513}" destId="{39B18998-D83E-224F-B62C-0BC7B5F75E41}" srcOrd="1" destOrd="0" presId="urn:microsoft.com/office/officeart/2005/8/layout/list1"/>
    <dgm:cxn modelId="{2DC42FED-1E1D-4F49-892A-1E292DCD0C6C}" type="presParOf" srcId="{E0CA6810-F611-AE48-97A3-16D0994FC513}" destId="{1A474572-C3BE-9E45-AE9E-058EFD4D6874}" srcOrd="2" destOrd="0" presId="urn:microsoft.com/office/officeart/2005/8/layout/list1"/>
    <dgm:cxn modelId="{1891E0F1-7BEF-8C4B-96E8-727B3B8E8D27}" type="presParOf" srcId="{E0CA6810-F611-AE48-97A3-16D0994FC513}" destId="{4E65C7D0-5C09-2642-BD91-FF457D5F4473}" srcOrd="3" destOrd="0" presId="urn:microsoft.com/office/officeart/2005/8/layout/list1"/>
    <dgm:cxn modelId="{4CD57BC5-21E7-004F-BB4F-92CC0A04597E}" type="presParOf" srcId="{E0CA6810-F611-AE48-97A3-16D0994FC513}" destId="{FD601549-1A5C-5A4E-8EDA-0E1AD8C43ADC}" srcOrd="4" destOrd="0" presId="urn:microsoft.com/office/officeart/2005/8/layout/list1"/>
    <dgm:cxn modelId="{F5A0C798-3323-D645-8913-FCEAEEF420C9}" type="presParOf" srcId="{FD601549-1A5C-5A4E-8EDA-0E1AD8C43ADC}" destId="{7BB85230-650F-D649-A0EC-ADDB4DE615F7}" srcOrd="0" destOrd="0" presId="urn:microsoft.com/office/officeart/2005/8/layout/list1"/>
    <dgm:cxn modelId="{FA76862B-8125-C644-96BA-6BC5F6144DCB}" type="presParOf" srcId="{FD601549-1A5C-5A4E-8EDA-0E1AD8C43ADC}" destId="{64551602-D512-6245-97C9-310020253FA0}" srcOrd="1" destOrd="0" presId="urn:microsoft.com/office/officeart/2005/8/layout/list1"/>
    <dgm:cxn modelId="{73407F71-3F3D-B244-A624-8988AF809926}" type="presParOf" srcId="{E0CA6810-F611-AE48-97A3-16D0994FC513}" destId="{796832B5-C853-0C46-8A0C-5FC2766E2751}" srcOrd="5" destOrd="0" presId="urn:microsoft.com/office/officeart/2005/8/layout/list1"/>
    <dgm:cxn modelId="{D2A89C55-492E-524E-B590-472249D78B56}" type="presParOf" srcId="{E0CA6810-F611-AE48-97A3-16D0994FC513}" destId="{7C1F0E70-1F75-5D4A-B060-581AE3BACCDB}" srcOrd="6" destOrd="0" presId="urn:microsoft.com/office/officeart/2005/8/layout/list1"/>
    <dgm:cxn modelId="{3A7144CE-388E-DF40-8660-8F5EABAEF665}" type="presParOf" srcId="{E0CA6810-F611-AE48-97A3-16D0994FC513}" destId="{09FF80D9-C3D0-494C-9DF6-E3C275E6AB96}" srcOrd="7" destOrd="0" presId="urn:microsoft.com/office/officeart/2005/8/layout/list1"/>
    <dgm:cxn modelId="{7792942C-0029-7742-8C98-C23CE92463C3}" type="presParOf" srcId="{E0CA6810-F611-AE48-97A3-16D0994FC513}" destId="{4278BDD4-8D66-C34C-96A8-1B2985ABC953}" srcOrd="8" destOrd="0" presId="urn:microsoft.com/office/officeart/2005/8/layout/list1"/>
    <dgm:cxn modelId="{5C42FF19-B377-4B40-A167-8D2E264FD236}" type="presParOf" srcId="{4278BDD4-8D66-C34C-96A8-1B2985ABC953}" destId="{7F512B41-DB8F-8C4A-BD16-8707DEAD7041}" srcOrd="0" destOrd="0" presId="urn:microsoft.com/office/officeart/2005/8/layout/list1"/>
    <dgm:cxn modelId="{687ECFCF-0471-B743-8A8F-EF88AF50D81F}" type="presParOf" srcId="{4278BDD4-8D66-C34C-96A8-1B2985ABC953}" destId="{994AED84-2478-7940-A6F7-9968296A712B}" srcOrd="1" destOrd="0" presId="urn:microsoft.com/office/officeart/2005/8/layout/list1"/>
    <dgm:cxn modelId="{7009D8F7-9240-AC45-852A-41487AAA268D}" type="presParOf" srcId="{E0CA6810-F611-AE48-97A3-16D0994FC513}" destId="{EA0FB2B2-82D4-9D45-B6FB-3B80F4FADEBF}" srcOrd="9" destOrd="0" presId="urn:microsoft.com/office/officeart/2005/8/layout/list1"/>
    <dgm:cxn modelId="{CC87468F-9863-EC44-A217-E5C51ABC324C}" type="presParOf" srcId="{E0CA6810-F611-AE48-97A3-16D0994FC513}" destId="{A05D6F35-F0A0-3343-915C-D57DF59F8BC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85EE06-D325-A442-8E55-D5CCB92E6957}">
      <dsp:nvSpPr>
        <dsp:cNvPr id="0" name=""/>
        <dsp:cNvSpPr/>
      </dsp:nvSpPr>
      <dsp:spPr>
        <a:xfrm>
          <a:off x="582414" y="0"/>
          <a:ext cx="2329656" cy="232965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FE8989-E8DD-A145-928E-FCC38BEFFB30}">
      <dsp:nvSpPr>
        <dsp:cNvPr id="0" name=""/>
        <dsp:cNvSpPr/>
      </dsp:nvSpPr>
      <dsp:spPr>
        <a:xfrm>
          <a:off x="733841" y="151427"/>
          <a:ext cx="931862" cy="93186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  <a:latin typeface="Montserrat" pitchFamily="2" charset="77"/>
            </a:rPr>
            <a:t>A single type of library or organization</a:t>
          </a:r>
        </a:p>
      </dsp:txBody>
      <dsp:txXfrm>
        <a:off x="779331" y="196917"/>
        <a:ext cx="840882" cy="840882"/>
      </dsp:txXfrm>
    </dsp:sp>
    <dsp:sp modelId="{20A4FB53-B4F2-D94D-91E4-EB9257197705}">
      <dsp:nvSpPr>
        <dsp:cNvPr id="0" name=""/>
        <dsp:cNvSpPr/>
      </dsp:nvSpPr>
      <dsp:spPr>
        <a:xfrm>
          <a:off x="1828779" y="151427"/>
          <a:ext cx="931862" cy="931862"/>
        </a:xfrm>
        <a:prstGeom prst="roundRect">
          <a:avLst/>
        </a:prstGeom>
        <a:solidFill>
          <a:schemeClr val="accent3">
            <a:hueOff val="-213051"/>
            <a:satOff val="11937"/>
            <a:lumOff val="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  <a:latin typeface="Montserrat" pitchFamily="2" charset="77"/>
            </a:rPr>
            <a:t>Multiple types of libraries or organizations</a:t>
          </a:r>
        </a:p>
      </dsp:txBody>
      <dsp:txXfrm>
        <a:off x="1874269" y="196917"/>
        <a:ext cx="840882" cy="840882"/>
      </dsp:txXfrm>
    </dsp:sp>
    <dsp:sp modelId="{B022009D-17D8-3F4E-A60C-097A1FCE2FB8}">
      <dsp:nvSpPr>
        <dsp:cNvPr id="0" name=""/>
        <dsp:cNvSpPr/>
      </dsp:nvSpPr>
      <dsp:spPr>
        <a:xfrm>
          <a:off x="733841" y="1246365"/>
          <a:ext cx="931862" cy="931862"/>
        </a:xfrm>
        <a:prstGeom prst="roundRect">
          <a:avLst/>
        </a:prstGeom>
        <a:solidFill>
          <a:schemeClr val="accent3">
            <a:hueOff val="-426101"/>
            <a:satOff val="23874"/>
            <a:lumOff val="36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  <a:latin typeface="Montserrat" pitchFamily="2" charset="77"/>
            </a:rPr>
            <a:t>A single purpose</a:t>
          </a:r>
        </a:p>
      </dsp:txBody>
      <dsp:txXfrm>
        <a:off x="779331" y="1291855"/>
        <a:ext cx="840882" cy="840882"/>
      </dsp:txXfrm>
    </dsp:sp>
    <dsp:sp modelId="{6C2350A5-7699-044E-BF95-CDEA33FD5947}">
      <dsp:nvSpPr>
        <dsp:cNvPr id="0" name=""/>
        <dsp:cNvSpPr/>
      </dsp:nvSpPr>
      <dsp:spPr>
        <a:xfrm>
          <a:off x="1828779" y="1246365"/>
          <a:ext cx="931862" cy="931862"/>
        </a:xfrm>
        <a:prstGeom prst="roundRect">
          <a:avLst/>
        </a:prstGeom>
        <a:solidFill>
          <a:schemeClr val="accent3">
            <a:hueOff val="-639152"/>
            <a:satOff val="35811"/>
            <a:lumOff val="54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>
              <a:solidFill>
                <a:schemeClr val="tx1"/>
              </a:solidFill>
              <a:latin typeface="Montserrat" pitchFamily="2" charset="77"/>
            </a:rPr>
            <a:t>Multiple activities on behalf of membership</a:t>
          </a:r>
        </a:p>
      </dsp:txBody>
      <dsp:txXfrm>
        <a:off x="1874269" y="1291855"/>
        <a:ext cx="840882" cy="8408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74572-C3BE-9E45-AE9E-058EFD4D6874}">
      <dsp:nvSpPr>
        <dsp:cNvPr id="0" name=""/>
        <dsp:cNvSpPr/>
      </dsp:nvSpPr>
      <dsp:spPr>
        <a:xfrm>
          <a:off x="0" y="205862"/>
          <a:ext cx="243846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E15CFB-E981-6A4D-B838-8D72963EF3CB}">
      <dsp:nvSpPr>
        <dsp:cNvPr id="0" name=""/>
        <dsp:cNvSpPr/>
      </dsp:nvSpPr>
      <dsp:spPr>
        <a:xfrm>
          <a:off x="121923" y="28742"/>
          <a:ext cx="1706927" cy="3542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8" tIns="0" rIns="6451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Montserrat" pitchFamily="2" charset="77"/>
            </a:rPr>
            <a:t>Regional</a:t>
          </a:r>
        </a:p>
      </dsp:txBody>
      <dsp:txXfrm>
        <a:off x="139216" y="46035"/>
        <a:ext cx="1672341" cy="319654"/>
      </dsp:txXfrm>
    </dsp:sp>
    <dsp:sp modelId="{7C1F0E70-1F75-5D4A-B060-581AE3BACCDB}">
      <dsp:nvSpPr>
        <dsp:cNvPr id="0" name=""/>
        <dsp:cNvSpPr/>
      </dsp:nvSpPr>
      <dsp:spPr>
        <a:xfrm>
          <a:off x="0" y="750182"/>
          <a:ext cx="243846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319576"/>
              <a:satOff val="17905"/>
              <a:lumOff val="274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551602-D512-6245-97C9-310020253FA0}">
      <dsp:nvSpPr>
        <dsp:cNvPr id="0" name=""/>
        <dsp:cNvSpPr/>
      </dsp:nvSpPr>
      <dsp:spPr>
        <a:xfrm>
          <a:off x="121923" y="573062"/>
          <a:ext cx="1706927" cy="354240"/>
        </a:xfrm>
        <a:prstGeom prst="roundRect">
          <a:avLst/>
        </a:prstGeom>
        <a:solidFill>
          <a:schemeClr val="accent3">
            <a:hueOff val="-319576"/>
            <a:satOff val="17905"/>
            <a:lumOff val="274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8" tIns="0" rIns="6451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Montserrat" pitchFamily="2" charset="77"/>
            </a:rPr>
            <a:t>National</a:t>
          </a:r>
        </a:p>
      </dsp:txBody>
      <dsp:txXfrm>
        <a:off x="139216" y="590355"/>
        <a:ext cx="1672341" cy="319654"/>
      </dsp:txXfrm>
    </dsp:sp>
    <dsp:sp modelId="{A05D6F35-F0A0-3343-915C-D57DF59F8BCF}">
      <dsp:nvSpPr>
        <dsp:cNvPr id="0" name=""/>
        <dsp:cNvSpPr/>
      </dsp:nvSpPr>
      <dsp:spPr>
        <a:xfrm>
          <a:off x="0" y="1294502"/>
          <a:ext cx="2438468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-639152"/>
              <a:satOff val="35811"/>
              <a:lumOff val="54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AED84-2478-7940-A6F7-9968296A712B}">
      <dsp:nvSpPr>
        <dsp:cNvPr id="0" name=""/>
        <dsp:cNvSpPr/>
      </dsp:nvSpPr>
      <dsp:spPr>
        <a:xfrm>
          <a:off x="121923" y="1117382"/>
          <a:ext cx="1706927" cy="354240"/>
        </a:xfrm>
        <a:prstGeom prst="roundRect">
          <a:avLst/>
        </a:prstGeom>
        <a:solidFill>
          <a:schemeClr val="accent3">
            <a:hueOff val="-639152"/>
            <a:satOff val="35811"/>
            <a:lumOff val="54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8" tIns="0" rIns="64518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solidFill>
                <a:schemeClr val="tx1"/>
              </a:solidFill>
              <a:latin typeface="Montserrat" pitchFamily="2" charset="77"/>
            </a:rPr>
            <a:t>International</a:t>
          </a:r>
        </a:p>
      </dsp:txBody>
      <dsp:txXfrm>
        <a:off x="139216" y="1134675"/>
        <a:ext cx="1672341" cy="319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00f5d0a154_2_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100f5d0a154_2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00f5d0a154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g100f5d0a154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0f5d0a154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100f5d0a154_2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41;g100f5d0a154_2_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4317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0f5d0a154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100f5d0a154_2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41;g100f5d0a154_2_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72693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0f5d0a154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100f5d0a154_2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100f5d0a154_2_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0f5d0a154_2_8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100f5d0a154_2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100f5d0a154_2_9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100f5d0a154_2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00f5d0a154_2_10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100f5d0a154_2_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00f5d0a154_2_1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g100f5d0a154_2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00f5d0a154_2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0" name="Google Shape;140;g100f5d0a154_2_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1" name="Google Shape;141;g100f5d0a154_2_8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8460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5130053" y="4767263"/>
            <a:ext cx="3385297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1892882" y="4767262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International Coalition of Library Consortia, 2022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79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2" name="Google Shape;122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 dirty="0"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625788" y="4767263"/>
            <a:ext cx="3889561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 dirty="0"/>
              <a:t>International Coalition of Library Consortia, 2022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entury Gothic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818812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/>
              <a:t>International Coalition of Library Consortia, 2022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4485011" y="4767263"/>
            <a:ext cx="403034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International Co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6"/>
          <p:cNvSpPr txBox="1">
            <a:spLocks noGrp="1"/>
          </p:cNvSpPr>
          <p:nvPr>
            <p:ph type="ctrTitle"/>
          </p:nvPr>
        </p:nvSpPr>
        <p:spPr>
          <a:xfrm>
            <a:off x="1235123" y="2407853"/>
            <a:ext cx="6858000" cy="15486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entury Gothic"/>
              <a:buNone/>
            </a:pPr>
            <a:r>
              <a:rPr lang="en"/>
              <a:t>The Library Consortium</a:t>
            </a:r>
            <a:endParaRPr/>
          </a:p>
        </p:txBody>
      </p:sp>
      <p:sp>
        <p:nvSpPr>
          <p:cNvPr id="137" name="Google Shape;137;p26"/>
          <p:cNvSpPr txBox="1">
            <a:spLocks noGrp="1"/>
          </p:cNvSpPr>
          <p:nvPr>
            <p:ph type="subTitle" idx="1"/>
          </p:nvPr>
        </p:nvSpPr>
        <p:spPr>
          <a:xfrm>
            <a:off x="1235123" y="4404947"/>
            <a:ext cx="6858000" cy="738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"/>
              <a:t>How libraries work together to deliver maximum benefits.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3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1" y="213766"/>
            <a:ext cx="9144000" cy="107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3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How To Reuse This Slide Deck </a:t>
            </a:r>
            <a:endParaRPr/>
          </a:p>
        </p:txBody>
      </p:sp>
      <p:sp>
        <p:nvSpPr>
          <p:cNvPr id="181" name="Google Shape;181;p32"/>
          <p:cNvSpPr txBox="1"/>
          <p:nvPr/>
        </p:nvSpPr>
        <p:spPr>
          <a:xfrm>
            <a:off x="265475" y="1443500"/>
            <a:ext cx="8528100" cy="2677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Share</a:t>
            </a:r>
            <a:r>
              <a:rPr lang="en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copy and redistribute the material in any medium or format</a:t>
            </a: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Adapt</a:t>
            </a:r>
            <a:r>
              <a:rPr lang="en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remix, transform, and build upon the material</a:t>
            </a: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Give Attribution</a:t>
            </a:r>
            <a:r>
              <a:rPr lang="en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You must give appropriate credit to ICOLC, provide a link to the license, and indicate if changes were made</a:t>
            </a: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Noncommercial Use Only</a:t>
            </a:r>
            <a:r>
              <a:rPr lang="en" sz="1800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 You may not use the material for commercial purposes</a:t>
            </a:r>
            <a:endParaRPr sz="18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182" name="Google Shape;182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85273" y="4207606"/>
            <a:ext cx="1211200" cy="4250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87B5522-7C1F-A34D-A870-0E3F62F40397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Licensing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7F1E7-5B4A-8742-B162-DF6A8EA24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9700" indent="0">
              <a:buNone/>
            </a:pPr>
            <a:r>
              <a:rPr lang="en-US" dirty="0"/>
              <a:t>A library consortium is a group of libraries that coordinates activities to achieve greater gains collectively than each individual library could achieve alone.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ABCD6B-D9DB-E54C-A4A3-5601DF521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3496"/>
            <a:ext cx="9144000" cy="1085850"/>
          </a:xfrm>
          <a:prstGeom prst="rect">
            <a:avLst/>
          </a:prstGeom>
        </p:spPr>
      </p:pic>
      <p:sp>
        <p:nvSpPr>
          <p:cNvPr id="9" name="Google Shape;144;p27">
            <a:extLst>
              <a:ext uri="{FF2B5EF4-FFF2-40B4-BE49-F238E27FC236}">
                <a16:creationId xmlns:a16="http://schemas.microsoft.com/office/drawing/2014/main" id="{A7DC8093-5417-9C4F-B4FA-E6008CB137CC}"/>
              </a:ext>
            </a:extLst>
          </p:cNvPr>
          <p:cNvSpPr txBox="1">
            <a:spLocks/>
          </p:cNvSpPr>
          <p:nvPr/>
        </p:nvSpPr>
        <p:spPr>
          <a:xfrm>
            <a:off x="781050" y="4262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3300"/>
            </a:pPr>
            <a:r>
              <a:rPr lang="en-US" dirty="0"/>
              <a:t>What is a Library Consortium?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46FBD-89C1-8945-AFCB-4A0A9C60E91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graphicFrame>
        <p:nvGraphicFramePr>
          <p:cNvPr id="12" name="Diagram 11">
            <a:extLst>
              <a:ext uri="{FF2B5EF4-FFF2-40B4-BE49-F238E27FC236}">
                <a16:creationId xmlns:a16="http://schemas.microsoft.com/office/drawing/2014/main" id="{56FF74EF-B4C0-3F43-A00A-6651CED6CF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1038854"/>
              </p:ext>
            </p:extLst>
          </p:nvPr>
        </p:nvGraphicFramePr>
        <p:xfrm>
          <a:off x="1765210" y="2574529"/>
          <a:ext cx="3494484" cy="2329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6E17EB6-8064-6F49-93BC-780C1A2BDFDA}"/>
              </a:ext>
            </a:extLst>
          </p:cNvPr>
          <p:cNvSpPr txBox="1"/>
          <p:nvPr/>
        </p:nvSpPr>
        <p:spPr>
          <a:xfrm>
            <a:off x="781050" y="2839606"/>
            <a:ext cx="1423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Montserrat" pitchFamily="2" charset="77"/>
              </a:rPr>
              <a:t>A library consortium could consist of: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6A7D68-3916-6F45-8C88-35135FB58BE8}"/>
              </a:ext>
            </a:extLst>
          </p:cNvPr>
          <p:cNvSpPr txBox="1"/>
          <p:nvPr/>
        </p:nvSpPr>
        <p:spPr>
          <a:xfrm>
            <a:off x="781050" y="4160481"/>
            <a:ext cx="16240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Montserrat" pitchFamily="2" charset="77"/>
              </a:rPr>
              <a:t>And may pursue: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F082280-CAE4-B540-AD64-0615843A8C43}"/>
              </a:ext>
            </a:extLst>
          </p:cNvPr>
          <p:cNvSpPr txBox="1"/>
          <p:nvPr/>
        </p:nvSpPr>
        <p:spPr>
          <a:xfrm>
            <a:off x="5543971" y="2683851"/>
            <a:ext cx="25627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Montserrat" pitchFamily="2" charset="77"/>
              </a:rPr>
              <a:t>A library consortium might be:</a:t>
            </a:r>
          </a:p>
        </p:txBody>
      </p: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1DC5A8A2-C837-2B44-A3F3-7EE5B2727A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6790842"/>
              </p:ext>
            </p:extLst>
          </p:nvPr>
        </p:nvGraphicFramePr>
        <p:xfrm>
          <a:off x="5606129" y="2989823"/>
          <a:ext cx="2438468" cy="1625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77445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Licensing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7F1E7-5B4A-8742-B162-DF6A8EA24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</p:spPr>
        <p:txBody>
          <a:bodyPr>
            <a:normAutofit fontScale="77500" lnSpcReduction="20000"/>
          </a:bodyPr>
          <a:lstStyle/>
          <a:p>
            <a:pPr marL="139700" indent="0">
              <a:buNone/>
            </a:pPr>
            <a:r>
              <a:rPr lang="en-US" dirty="0"/>
              <a:t>There are many benefits to library partnerships: </a:t>
            </a:r>
          </a:p>
          <a:p>
            <a:pPr marL="596900" lvl="1" indent="0">
              <a:lnSpc>
                <a:spcPct val="140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b="1" dirty="0"/>
              <a:t>Lower costs </a:t>
            </a:r>
            <a:r>
              <a:rPr lang="en-US" dirty="0"/>
              <a:t>(e.g. on group licenses, savings on staff time when efforts are de-duplicated) </a:t>
            </a:r>
          </a:p>
          <a:p>
            <a:pPr marL="596900" lvl="1" indent="0">
              <a:lnSpc>
                <a:spcPct val="140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b="1" dirty="0"/>
              <a:t>Increased impact </a:t>
            </a:r>
            <a:r>
              <a:rPr lang="en-US" dirty="0"/>
              <a:t>(e.g. through unified action) </a:t>
            </a:r>
          </a:p>
          <a:p>
            <a:pPr marL="596900" lvl="1" indent="0">
              <a:lnSpc>
                <a:spcPct val="140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b="1" dirty="0"/>
              <a:t>Greater efficiency </a:t>
            </a:r>
            <a:r>
              <a:rPr lang="en-US" dirty="0"/>
              <a:t>(e.g. through centralized staffing, scaling infrastructure) </a:t>
            </a:r>
          </a:p>
          <a:p>
            <a:pPr marL="596900" lvl="1" indent="0">
              <a:lnSpc>
                <a:spcPct val="140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b="1" dirty="0"/>
              <a:t>Shared expertise </a:t>
            </a:r>
            <a:r>
              <a:rPr lang="en-US" dirty="0"/>
              <a:t>(e.g. innovation through communities of practice) </a:t>
            </a:r>
          </a:p>
          <a:p>
            <a:pPr marL="596900" lvl="1" indent="0">
              <a:lnSpc>
                <a:spcPct val="140000"/>
              </a:lnSpc>
              <a:spcBef>
                <a:spcPts val="1000"/>
              </a:spcBef>
              <a:spcAft>
                <a:spcPts val="600"/>
              </a:spcAft>
              <a:buNone/>
            </a:pPr>
            <a:r>
              <a:rPr lang="en-US" b="1" dirty="0"/>
              <a:t>Equity across a system </a:t>
            </a:r>
            <a:r>
              <a:rPr lang="en-US" dirty="0"/>
              <a:t>(e.g. when smaller, rural libraries can offer the same resources as larger, urban libraries)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ABCD6B-D9DB-E54C-A4A3-5601DF521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3496"/>
            <a:ext cx="9144000" cy="1085850"/>
          </a:xfrm>
          <a:prstGeom prst="rect">
            <a:avLst/>
          </a:prstGeom>
        </p:spPr>
      </p:pic>
      <p:sp>
        <p:nvSpPr>
          <p:cNvPr id="9" name="Google Shape;144;p27">
            <a:extLst>
              <a:ext uri="{FF2B5EF4-FFF2-40B4-BE49-F238E27FC236}">
                <a16:creationId xmlns:a16="http://schemas.microsoft.com/office/drawing/2014/main" id="{A7DC8093-5417-9C4F-B4FA-E6008CB137CC}"/>
              </a:ext>
            </a:extLst>
          </p:cNvPr>
          <p:cNvSpPr txBox="1">
            <a:spLocks/>
          </p:cNvSpPr>
          <p:nvPr/>
        </p:nvSpPr>
        <p:spPr>
          <a:xfrm>
            <a:off x="781050" y="4262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3300"/>
            </a:pPr>
            <a:r>
              <a:rPr lang="en-US" dirty="0"/>
              <a:t>Why do Libraries Collaborate?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46FBD-89C1-8945-AFCB-4A0A9C60E91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2" name="5-Point Star 1">
            <a:extLst>
              <a:ext uri="{FF2B5EF4-FFF2-40B4-BE49-F238E27FC236}">
                <a16:creationId xmlns:a16="http://schemas.microsoft.com/office/drawing/2014/main" id="{7A674B32-3D84-A445-925E-6541779CBC93}"/>
              </a:ext>
            </a:extLst>
          </p:cNvPr>
          <p:cNvSpPr/>
          <p:nvPr/>
        </p:nvSpPr>
        <p:spPr>
          <a:xfrm>
            <a:off x="875980" y="1828799"/>
            <a:ext cx="238205" cy="23820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>
            <a:extLst>
              <a:ext uri="{FF2B5EF4-FFF2-40B4-BE49-F238E27FC236}">
                <a16:creationId xmlns:a16="http://schemas.microsoft.com/office/drawing/2014/main" id="{C80CA74A-E6F9-BB4B-B7AB-E8FD74F015AD}"/>
              </a:ext>
            </a:extLst>
          </p:cNvPr>
          <p:cNvSpPr/>
          <p:nvPr/>
        </p:nvSpPr>
        <p:spPr>
          <a:xfrm>
            <a:off x="875979" y="2529720"/>
            <a:ext cx="238205" cy="23820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>
            <a:extLst>
              <a:ext uri="{FF2B5EF4-FFF2-40B4-BE49-F238E27FC236}">
                <a16:creationId xmlns:a16="http://schemas.microsoft.com/office/drawing/2014/main" id="{4D924B48-A137-4549-A2C7-E78DB7ABB507}"/>
              </a:ext>
            </a:extLst>
          </p:cNvPr>
          <p:cNvSpPr/>
          <p:nvPr/>
        </p:nvSpPr>
        <p:spPr>
          <a:xfrm>
            <a:off x="875978" y="3000971"/>
            <a:ext cx="238205" cy="23820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>
            <a:extLst>
              <a:ext uri="{FF2B5EF4-FFF2-40B4-BE49-F238E27FC236}">
                <a16:creationId xmlns:a16="http://schemas.microsoft.com/office/drawing/2014/main" id="{43C32E46-7182-8349-A2AE-A8BB4E99DDB0}"/>
              </a:ext>
            </a:extLst>
          </p:cNvPr>
          <p:cNvSpPr/>
          <p:nvPr/>
        </p:nvSpPr>
        <p:spPr>
          <a:xfrm>
            <a:off x="875977" y="3442429"/>
            <a:ext cx="238205" cy="23820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5-Point Star 16">
            <a:extLst>
              <a:ext uri="{FF2B5EF4-FFF2-40B4-BE49-F238E27FC236}">
                <a16:creationId xmlns:a16="http://schemas.microsoft.com/office/drawing/2014/main" id="{204133CD-AC5E-A043-9BD9-C57F5523B3A1}"/>
              </a:ext>
            </a:extLst>
          </p:cNvPr>
          <p:cNvSpPr/>
          <p:nvPr/>
        </p:nvSpPr>
        <p:spPr>
          <a:xfrm>
            <a:off x="875977" y="3883905"/>
            <a:ext cx="238205" cy="238205"/>
          </a:xfrm>
          <a:prstGeom prst="star5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9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7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231403"/>
            <a:ext cx="9146926" cy="10790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D0CCB99-A012-4145-A906-C4E56FA234A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80D04FF-5136-1044-9DB2-2DAF6B3E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Licensing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E9894384-5C45-C846-99E5-63B877DEA0B6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sz="1800" dirty="0">
                <a:latin typeface="Century Gothic" panose="020B0502020202020204" pitchFamily="34" charset="0"/>
              </a:rPr>
              <a:t>Benefits of group licensing of resources and/or products</a:t>
            </a:r>
          </a:p>
          <a:p>
            <a:endParaRPr lang="en-US" sz="1800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</a:rPr>
              <a:t>Greater negotiating power 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</a:rPr>
              <a:t>Reduced costs and staff negotiation time for individual institutions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</a:rPr>
              <a:t>Shared analysis of terms/conditions of licenses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</a:rPr>
              <a:t>Financially stable pricing models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>
                <a:latin typeface="Century Gothic" panose="020B0502020202020204" pitchFamily="34" charset="0"/>
              </a:rPr>
              <a:t>Equity of resources across systems </a:t>
            </a:r>
          </a:p>
          <a:p>
            <a:pPr marL="139700" indent="0">
              <a:buFont typeface="Arial"/>
              <a:buNone/>
            </a:pPr>
            <a:br>
              <a:rPr lang="en-US" sz="1800" dirty="0"/>
            </a:br>
            <a:r>
              <a:rPr lang="en-US" sz="1800" dirty="0">
                <a:latin typeface="Century Gothic" panose="020B0502020202020204" pitchFamily="34" charset="0"/>
              </a:rPr>
              <a:t>[insert example of group licensing here for your consortium]</a:t>
            </a:r>
            <a:endParaRPr lang="en-U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1" y="213416"/>
            <a:ext cx="9146926" cy="1079051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Resource Sharing</a:t>
            </a:r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1F9C68-F3A6-1345-824F-78F610E25CE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0544C73-2CA9-2A44-97EA-FF3C67A502F1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sz="1800" dirty="0"/>
              <a:t>Resource Sharing Models may be:</a:t>
            </a:r>
          </a:p>
          <a:p>
            <a:endParaRPr lang="en-US" sz="1800" dirty="0"/>
          </a:p>
          <a:p>
            <a:r>
              <a:rPr lang="en-US" sz="1800" dirty="0"/>
              <a:t>Interlibrary loan </a:t>
            </a:r>
          </a:p>
          <a:p>
            <a:pPr lvl="1" fontAlgn="base"/>
            <a:r>
              <a:rPr lang="en-US" dirty="0"/>
              <a:t>print</a:t>
            </a:r>
          </a:p>
          <a:p>
            <a:pPr lvl="1" fontAlgn="base"/>
            <a:r>
              <a:rPr lang="en-US" dirty="0"/>
              <a:t>electronic </a:t>
            </a:r>
          </a:p>
          <a:p>
            <a:pPr fontAlgn="base"/>
            <a:r>
              <a:rPr lang="en-US" sz="1800" dirty="0"/>
              <a:t>Coordinated collection development</a:t>
            </a:r>
          </a:p>
          <a:p>
            <a:pPr lvl="1" fontAlgn="base"/>
            <a:r>
              <a:rPr lang="en-US" dirty="0"/>
              <a:t>shared print program</a:t>
            </a:r>
          </a:p>
          <a:p>
            <a:pPr fontAlgn="base"/>
            <a:r>
              <a:rPr lang="en-US" sz="1800" dirty="0"/>
              <a:t>Digitization programs</a:t>
            </a:r>
          </a:p>
          <a:p>
            <a:pPr fontAlgn="base"/>
            <a:r>
              <a:rPr lang="en-US" sz="1800" dirty="0"/>
              <a:t>Skill sharing/professional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220578"/>
            <a:ext cx="9214339" cy="1087004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29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Advocacy</a:t>
            </a:r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AE93F33-2530-664B-A164-083854A07D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1F34011-B143-1D46-8326-2692FB0E6264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5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139700" indent="0">
              <a:lnSpc>
                <a:spcPct val="140000"/>
              </a:lnSpc>
              <a:buNone/>
            </a:pPr>
            <a:r>
              <a:rPr lang="en-US" sz="2900" dirty="0"/>
              <a:t>By combining efforts and coordinating activities to address library-related issues, library consortia have a stronger impact within local, state, and national government.</a:t>
            </a:r>
          </a:p>
          <a:p>
            <a:pPr marL="139700" indent="0">
              <a:buNone/>
            </a:pPr>
            <a:endParaRPr lang="en-US" sz="2900" dirty="0"/>
          </a:p>
          <a:p>
            <a:pPr marL="139700" indent="0">
              <a:buNone/>
            </a:pPr>
            <a:r>
              <a:rPr lang="en-US" sz="2900" dirty="0"/>
              <a:t>And on issues of importance to libraries such as:</a:t>
            </a:r>
          </a:p>
          <a:p>
            <a:pPr fontAlgn="base"/>
            <a:r>
              <a:rPr lang="en-US" sz="2900" dirty="0"/>
              <a:t>library funding</a:t>
            </a:r>
          </a:p>
          <a:p>
            <a:pPr fontAlgn="base"/>
            <a:r>
              <a:rPr lang="en-US" sz="2900" dirty="0"/>
              <a:t>library construction aid</a:t>
            </a:r>
          </a:p>
          <a:p>
            <a:pPr fontAlgn="base"/>
            <a:r>
              <a:rPr lang="en-US" sz="2900" dirty="0"/>
              <a:t>freedom of information</a:t>
            </a:r>
          </a:p>
          <a:p>
            <a:pPr fontAlgn="base"/>
            <a:r>
              <a:rPr lang="en-US" sz="2900" dirty="0"/>
              <a:t>literacy</a:t>
            </a:r>
          </a:p>
          <a:p>
            <a:pPr fontAlgn="base"/>
            <a:r>
              <a:rPr lang="en-US" sz="2900" dirty="0"/>
              <a:t>open access policies</a:t>
            </a:r>
          </a:p>
          <a:p>
            <a:pPr fontAlgn="base"/>
            <a:r>
              <a:rPr lang="en-US" sz="2900" dirty="0"/>
              <a:t>broadband infrastructure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30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0" y="215342"/>
            <a:ext cx="9146926" cy="1079051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3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Infrastructure</a:t>
            </a:r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A8E15DF-88E5-6649-BFFC-94B6D4F2454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45CA36C-2D39-DC4A-9CF7-955C052166E6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139700" indent="0">
              <a:buFont typeface="Arial"/>
              <a:buNone/>
            </a:pPr>
            <a:r>
              <a:rPr lang="en-US" sz="2600" dirty="0"/>
              <a:t>Shared infrastructure may look like:</a:t>
            </a:r>
            <a:br>
              <a:rPr lang="en-US" sz="2600" dirty="0"/>
            </a:br>
            <a:endParaRPr lang="en-US" sz="2600" dirty="0"/>
          </a:p>
          <a:p>
            <a:pPr>
              <a:spcBef>
                <a:spcPts val="600"/>
              </a:spcBef>
            </a:pPr>
            <a:r>
              <a:rPr lang="en-US" sz="2600" dirty="0"/>
              <a:t>Library management systems</a:t>
            </a:r>
          </a:p>
          <a:p>
            <a:pPr lvl="1" fontAlgn="base">
              <a:spcBef>
                <a:spcPts val="600"/>
              </a:spcBef>
            </a:pPr>
            <a:r>
              <a:rPr lang="en-US" sz="2600" dirty="0"/>
              <a:t>shared online catalog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Interlibrary loan 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Digital collections and platforms</a:t>
            </a:r>
          </a:p>
          <a:p>
            <a:pPr lvl="1" fontAlgn="base">
              <a:spcBef>
                <a:spcPts val="600"/>
              </a:spcBef>
            </a:pPr>
            <a:r>
              <a:rPr lang="en-US" sz="2600" dirty="0"/>
              <a:t>archival collections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Digital asset management</a:t>
            </a:r>
          </a:p>
          <a:p>
            <a:pPr lvl="1" fontAlgn="base">
              <a:spcBef>
                <a:spcPts val="600"/>
              </a:spcBef>
            </a:pPr>
            <a:r>
              <a:rPr lang="en-US" sz="2600" dirty="0"/>
              <a:t>institutional repositories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Shared services platforms 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Statistical reporting</a:t>
            </a:r>
          </a:p>
          <a:p>
            <a:pPr fontAlgn="base">
              <a:spcBef>
                <a:spcPts val="600"/>
              </a:spcBef>
            </a:pPr>
            <a:r>
              <a:rPr lang="en-US" sz="2600" dirty="0"/>
              <a:t>Centralized invoicing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3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-1" y="213766"/>
            <a:ext cx="9144000" cy="1078706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3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Services</a:t>
            </a:r>
            <a:endParaRPr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E453ED0-D082-0C48-883D-4DFEB0038C7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3210AB4-E602-0A4C-911B-1A012C70F7CA}"/>
              </a:ext>
            </a:extLst>
          </p:cNvPr>
          <p:cNvSpPr txBox="1">
            <a:spLocks/>
          </p:cNvSpPr>
          <p:nvPr/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13970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900" dirty="0"/>
              <a:t>Cooperative activities across consortia may allow savings of time and funding. Consortial services may focus on: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Cataloging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Professional development</a:t>
            </a:r>
          </a:p>
          <a:p>
            <a:pPr lvl="1"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Communities of practice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Open educational Resources 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Coordinated virtual chat services</a:t>
            </a:r>
          </a:p>
          <a:p>
            <a:pPr fontAlgn="base">
              <a:spcBef>
                <a:spcPts val="600"/>
              </a:spcBef>
              <a:spcAft>
                <a:spcPts val="600"/>
              </a:spcAft>
            </a:pPr>
            <a:r>
              <a:rPr lang="en-US" sz="1900" dirty="0"/>
              <a:t>Shared institutional repositories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entury Gothic"/>
              <a:buNone/>
            </a:pPr>
            <a:r>
              <a:rPr lang="en"/>
              <a:t>Licensing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87F1E7-5B4A-8742-B162-DF6A8EA24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39700" indent="0">
              <a:buNone/>
            </a:pPr>
            <a:r>
              <a:rPr lang="en-US" dirty="0"/>
              <a:t>[Examples of local library consortia]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ABCD6B-D9DB-E54C-A4A3-5601DF521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3496"/>
            <a:ext cx="9144000" cy="1085850"/>
          </a:xfrm>
          <a:prstGeom prst="rect">
            <a:avLst/>
          </a:prstGeom>
        </p:spPr>
      </p:pic>
      <p:sp>
        <p:nvSpPr>
          <p:cNvPr id="9" name="Google Shape;144;p27">
            <a:extLst>
              <a:ext uri="{FF2B5EF4-FFF2-40B4-BE49-F238E27FC236}">
                <a16:creationId xmlns:a16="http://schemas.microsoft.com/office/drawing/2014/main" id="{A7DC8093-5417-9C4F-B4FA-E6008CB137CC}"/>
              </a:ext>
            </a:extLst>
          </p:cNvPr>
          <p:cNvSpPr txBox="1">
            <a:spLocks/>
          </p:cNvSpPr>
          <p:nvPr/>
        </p:nvSpPr>
        <p:spPr>
          <a:xfrm>
            <a:off x="781050" y="4262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SzPts val="3300"/>
            </a:pPr>
            <a:r>
              <a:rPr lang="en-US" dirty="0"/>
              <a:t>Examples of Library Consortia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246FBD-89C1-8945-AFCB-4A0A9C60E91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International Coalition of Library Consortia, 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884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OLC Lib Consortium">
      <a:dk1>
        <a:srgbClr val="000000"/>
      </a:dk1>
      <a:lt1>
        <a:srgbClr val="FFFFFF"/>
      </a:lt1>
      <a:dk2>
        <a:srgbClr val="122545"/>
      </a:dk2>
      <a:lt2>
        <a:srgbClr val="E7E6E6"/>
      </a:lt2>
      <a:accent1>
        <a:srgbClr val="2B5D73"/>
      </a:accent1>
      <a:accent2>
        <a:srgbClr val="65746D"/>
      </a:accent2>
      <a:accent3>
        <a:srgbClr val="9C9D74"/>
      </a:accent3>
      <a:accent4>
        <a:srgbClr val="CEBD5F"/>
      </a:accent4>
      <a:accent5>
        <a:srgbClr val="F4DE56"/>
      </a:accent5>
      <a:accent6>
        <a:srgbClr val="2B517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537</Words>
  <Application>Microsoft Macintosh PowerPoint</Application>
  <PresentationFormat>On-screen Show (16:9)</PresentationFormat>
  <Paragraphs>96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Arial</vt:lpstr>
      <vt:lpstr>Montserrat</vt:lpstr>
      <vt:lpstr>Office Theme</vt:lpstr>
      <vt:lpstr>The Library Consortium</vt:lpstr>
      <vt:lpstr>Licensing</vt:lpstr>
      <vt:lpstr>Licensing</vt:lpstr>
      <vt:lpstr>Licensing</vt:lpstr>
      <vt:lpstr>Resource Sharing</vt:lpstr>
      <vt:lpstr>Advocacy</vt:lpstr>
      <vt:lpstr>Infrastructure</vt:lpstr>
      <vt:lpstr>Services</vt:lpstr>
      <vt:lpstr>Licensing</vt:lpstr>
      <vt:lpstr>How To Reuse This Slide Deck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BC ELN</cp:lastModifiedBy>
  <cp:revision>11</cp:revision>
  <dcterms:modified xsi:type="dcterms:W3CDTF">2022-01-26T14:39:27Z</dcterms:modified>
</cp:coreProperties>
</file>